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6" r:id="rId4"/>
    <p:sldId id="257" r:id="rId5"/>
    <p:sldId id="267" r:id="rId6"/>
    <p:sldId id="264" r:id="rId7"/>
    <p:sldId id="268" r:id="rId8"/>
    <p:sldId id="265" r:id="rId9"/>
    <p:sldId id="269" r:id="rId10"/>
    <p:sldId id="285" r:id="rId11"/>
    <p:sldId id="288" r:id="rId12"/>
    <p:sldId id="287" r:id="rId13"/>
    <p:sldId id="290" r:id="rId14"/>
    <p:sldId id="294" r:id="rId15"/>
    <p:sldId id="291" r:id="rId16"/>
    <p:sldId id="29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5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1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5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7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8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5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2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9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B27E-5A60-40F6-8146-D04834555DA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"На полянке рос грибок..."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Владимирова Н.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516" y="6359060"/>
            <a:ext cx="85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692696"/>
            <a:ext cx="8676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МУНИЦИПАЛЬНОЕ БЮДЖЕТНОЕ ДОШКОЛЬНОЕ ОБРАЗОВАТЕЛЬНОЕ УЧРЕЖДЕНИЕ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«ЦЕНТР РАЗВИТИЯ </a:t>
            </a:r>
            <a:r>
              <a:rPr lang="ru-RU" sz="1400" b="1" dirty="0" smtClean="0">
                <a:solidFill>
                  <a:prstClr val="black"/>
                </a:solidFill>
              </a:rPr>
              <a:t>РЕБЕНКА-ДЕТСКИЙ </a:t>
            </a:r>
            <a:r>
              <a:rPr lang="ru-RU" sz="1400" b="1" dirty="0">
                <a:solidFill>
                  <a:prstClr val="black"/>
                </a:solidFill>
              </a:rPr>
              <a:t>САД №14 «ЖУРАВЛЕНОК»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08611"/>
            <a:ext cx="76187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ООД ПО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РЕЧЕВОМУ РАЗВИТИЮ ДЕТЕЙ 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СРЕДСТВАМИ РУССКОГО И ДАГЕСТАНСКОГО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ФОЛЬКЛОРА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</a:t>
            </a:r>
            <a:r>
              <a:rPr lang="ru-RU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СТАРШЕЙ 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ГРУППЕ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780534"/>
            <a:ext cx="259228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  <a:cs typeface="Times New Roman"/>
              </a:rPr>
              <a:t>Воспитатель: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  <a:cs typeface="Times New Roman"/>
              </a:rPr>
              <a:t>Шаибова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  <a:cs typeface="Times New Roman"/>
              </a:rPr>
              <a:t>Р.Б. 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deb/000acfd2-1d822e7f/hello_html_439f8d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90" y="1"/>
            <a:ext cx="9235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4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88640"/>
            <a:ext cx="4320480" cy="6480720"/>
          </a:xfrm>
          <a:prstGeom prst="rect">
            <a:avLst/>
          </a:prstGeom>
        </p:spPr>
      </p:pic>
      <p:pic>
        <p:nvPicPr>
          <p:cNvPr id="7" name="Рисунок 6" descr="https://magazin77.ru/wa-data/public/shop/products/72/04/472/images/3908/3908.750x0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003" r="16621"/>
          <a:stretch/>
        </p:blipFill>
        <p:spPr bwMode="auto">
          <a:xfrm>
            <a:off x="251520" y="309666"/>
            <a:ext cx="4176464" cy="652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18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ruzhniy-center.ru/wp-content/uploads/d/7/1/d7197576b0b5fdf3abf595c714b85e2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01.vseosvita.ua/0100hvn7-eff4-275x18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4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2.bp.blogspot.com/-qL6qSyN2luw/VAG6A5bXz3I/AAAAAAAAAY4/ANYkXGP7u3k/s1600/VI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504"/>
            <a:ext cx="6768752" cy="50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48680"/>
            <a:ext cx="3312368" cy="2664296"/>
          </a:xfrm>
          <a:prstGeom prst="rect">
            <a:avLst/>
          </a:prstGeom>
        </p:spPr>
      </p:pic>
      <p:pic>
        <p:nvPicPr>
          <p:cNvPr id="4102" name="Picture 6" descr="https://listok-perm.ru/image/cache/data/product/85584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14800"/>
            <a:ext cx="3312368" cy="23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548680"/>
            <a:ext cx="333975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88640"/>
            <a:ext cx="4320480" cy="6480720"/>
          </a:xfrm>
          <a:prstGeom prst="rect">
            <a:avLst/>
          </a:prstGeom>
        </p:spPr>
      </p:pic>
      <p:pic>
        <p:nvPicPr>
          <p:cNvPr id="7" name="Рисунок 6" descr="https://magazin77.ru/wa-data/public/shop/products/72/04/472/images/3908/3908.750x0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003" r="16621"/>
          <a:stretch/>
        </p:blipFill>
        <p:spPr bwMode="auto">
          <a:xfrm>
            <a:off x="251520" y="309666"/>
            <a:ext cx="4176464" cy="652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958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site.igis.ru/blog/media/15359/159099181524436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5907"/>
            <a:ext cx="3312368" cy="23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85" y="2971200"/>
            <a:ext cx="3310415" cy="22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13" y="0"/>
            <a:ext cx="9261367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"На полянке рос грибок..."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Владимирова Н.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567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Спасибо за внимание!</a:t>
            </a:r>
            <a:endParaRPr lang="ru-RU" sz="66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16" y="6359060"/>
            <a:ext cx="85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88640"/>
            <a:ext cx="4320480" cy="6480720"/>
          </a:xfrm>
          <a:prstGeom prst="rect">
            <a:avLst/>
          </a:prstGeom>
        </p:spPr>
      </p:pic>
      <p:pic>
        <p:nvPicPr>
          <p:cNvPr id="7" name="Рисунок 6" descr="https://magazin77.ru/wa-data/public/shop/products/72/04/472/images/3908/3908.750x0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003" r="16621"/>
          <a:stretch/>
        </p:blipFill>
        <p:spPr bwMode="auto">
          <a:xfrm>
            <a:off x="251520" y="309666"/>
            <a:ext cx="4176464" cy="652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642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"На полянке рос грибок..."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Владимирова Н.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«ИЗ КАКОЙ МЫ СКАЗКИ?»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16" y="6359060"/>
            <a:ext cx="85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stihi.ru/pics/2019/09/17/34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9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s://coollib.net/i/99/110999/i_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10225136" cy="820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6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s://1.bp.blogspot.com/-8nCille5DTE/X2G0J7crGBI/AAAAAAAAFao/EFE9kPPLcSs4aoeg_xLs4YWd3zcfYSgaQCNcBGAsYHQ/s626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7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s://proza.ru/pics/2019/10/22/7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93088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s://maumediacenter.ru/wp-content/uploads/2020/03/shhuk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1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ncpekt.ru/uploads/posts/2020-03/15836799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11" y="0"/>
            <a:ext cx="9266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57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"На полянке рос грибок..."    Владимирова Н. </vt:lpstr>
      <vt:lpstr>Презентация PowerPoint</vt:lpstr>
      <vt:lpstr>"На полянке рос грибок..."    Владимирова 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"На полянке рос грибок..."    Владимирова Н.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Admin</cp:lastModifiedBy>
  <cp:revision>40</cp:revision>
  <dcterms:created xsi:type="dcterms:W3CDTF">2013-01-25T15:26:08Z</dcterms:created>
  <dcterms:modified xsi:type="dcterms:W3CDTF">2023-02-26T08:17:41Z</dcterms:modified>
</cp:coreProperties>
</file>